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12"/>
  </p:notesMasterIdLst>
  <p:sldIdLst>
    <p:sldId id="291" r:id="rId2"/>
    <p:sldId id="298" r:id="rId3"/>
    <p:sldId id="308" r:id="rId4"/>
    <p:sldId id="304" r:id="rId5"/>
    <p:sldId id="297" r:id="rId6"/>
    <p:sldId id="305" r:id="rId7"/>
    <p:sldId id="307" r:id="rId8"/>
    <p:sldId id="306" r:id="rId9"/>
    <p:sldId id="295" r:id="rId10"/>
    <p:sldId id="294" r:id="rId11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167A"/>
    <a:srgbClr val="1A3B66"/>
    <a:srgbClr val="517082"/>
    <a:srgbClr val="E6E9EF"/>
    <a:srgbClr val="C99700"/>
    <a:srgbClr val="9966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34"/>
    <p:restoredTop sz="99369" autoAdjust="0"/>
  </p:normalViewPr>
  <p:slideViewPr>
    <p:cSldViewPr snapToGrid="0" snapToObjects="1">
      <p:cViewPr varScale="1">
        <p:scale>
          <a:sx n="94" d="100"/>
          <a:sy n="94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12F128E-F198-4346-B221-3D948FA3395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0EE9E82-0B9E-1A45-9962-B388E5FC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91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79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78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5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82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0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12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9E82-0B9E-1A45-9962-B388E5FC2A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6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4" y="6404993"/>
            <a:ext cx="12196480" cy="4905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2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29" y="6417125"/>
            <a:ext cx="2798064" cy="3347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alphaModFix amt="9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 flipV="1">
            <a:off x="-1408954" y="1408973"/>
            <a:ext cx="6858003" cy="404005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4" y="6459789"/>
            <a:ext cx="261851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9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981968"/>
            <a:ext cx="12195160" cy="1913956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29" y="6417125"/>
            <a:ext cx="2798064" cy="3347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480" y="6370893"/>
            <a:ext cx="12196480" cy="4905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ransition spd="slow" advTm="3000">
    <p:comb/>
  </p:transition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603571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848045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1092521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1" y="12966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9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603571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848045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1092521"/>
            <a:ext cx="167354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25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1" y="12966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2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480" y="6398325"/>
            <a:ext cx="12196480" cy="4905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29" y="6417125"/>
            <a:ext cx="2798064" cy="3347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8746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26467"/>
            <a:ext cx="4937760" cy="4442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26467"/>
            <a:ext cx="4937760" cy="4442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8746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35024"/>
            <a:ext cx="4937760" cy="8961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231136"/>
            <a:ext cx="4937760" cy="3729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35024"/>
            <a:ext cx="4937760" cy="8961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231136"/>
            <a:ext cx="4937760" cy="3729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640" y="6334316"/>
            <a:ext cx="12196480" cy="5236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29" y="6417125"/>
            <a:ext cx="2798064" cy="3347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1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3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865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53896"/>
            <a:ext cx="10058400" cy="441519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72" y="286607"/>
            <a:ext cx="0" cy="865541"/>
          </a:xfrm>
          <a:prstGeom prst="line">
            <a:avLst/>
          </a:prstGeom>
          <a:ln w="57150">
            <a:solidFill>
              <a:srgbClr val="1A3B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680" y="6454712"/>
            <a:ext cx="3730752" cy="3347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3" y="6367406"/>
            <a:ext cx="12196480" cy="4905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3177" y="6296729"/>
            <a:ext cx="12188825" cy="64008"/>
          </a:xfrm>
          <a:prstGeom prst="rect">
            <a:avLst/>
          </a:prstGeom>
          <a:solidFill>
            <a:srgbClr val="1A3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29" y="6417125"/>
            <a:ext cx="2798064" cy="33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82" r:id="rId8"/>
    <p:sldLayoutId id="2147483681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2475" kern="1200" spc="-28" baseline="0">
          <a:solidFill>
            <a:srgbClr val="1A3B66"/>
          </a:solidFill>
          <a:latin typeface="+mj-lt"/>
          <a:ea typeface="+mj-ea"/>
          <a:cs typeface="+mj-cs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051" y="858911"/>
            <a:ext cx="3539750" cy="4234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858911"/>
            <a:ext cx="5657850" cy="26746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9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6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7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10880725" y="6459538"/>
            <a:ext cx="1311275" cy="365125"/>
          </a:xfrm>
          <a:prstGeom prst="rect">
            <a:avLst/>
          </a:prstGeom>
        </p:spPr>
        <p:txBody>
          <a:bodyPr/>
          <a:lstStyle/>
          <a:p>
            <a:fld id="{FFE4B471-A62A-F247-A8E6-F73707396B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9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9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3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1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040253" y="2238649"/>
            <a:ext cx="18473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endParaRPr lang="en-US" sz="4500" b="1" dirty="0">
              <a:solidFill>
                <a:srgbClr val="000066"/>
              </a:solidFill>
              <a:latin typeface="Proxima Nova" charset="0"/>
              <a:ea typeface="Proxima Nova" charset="0"/>
              <a:cs typeface="Proxima Nov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M2017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SMAwardsCeremony" id="{ACB419CF-F649-0140-8292-6837D07E55B5}" vid="{237E4644-C767-2444-8E4B-13EFC6D037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2017_template2</Template>
  <TotalTime>35</TotalTime>
  <Words>9</Words>
  <Application>Microsoft Office PowerPoint</Application>
  <PresentationFormat>Widescreen</PresentationFormat>
  <Paragraphs>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Proxima Nova</vt:lpstr>
      <vt:lpstr>GSM2017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 Nguyen</dc:creator>
  <cp:lastModifiedBy>Timothy Akin</cp:lastModifiedBy>
  <cp:revision>8</cp:revision>
  <cp:lastPrinted>2014-02-05T20:57:17Z</cp:lastPrinted>
  <dcterms:created xsi:type="dcterms:W3CDTF">2017-06-02T22:59:34Z</dcterms:created>
  <dcterms:modified xsi:type="dcterms:W3CDTF">2017-11-14T22:54:05Z</dcterms:modified>
</cp:coreProperties>
</file>