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37"/>
  </p:normalViewPr>
  <p:slideViewPr>
    <p:cSldViewPr snapToGrid="0" snapToObjects="1">
      <p:cViewPr varScale="1">
        <p:scale>
          <a:sx n="86" d="100"/>
          <a:sy n="86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36010-576A-644E-B261-50A271BB72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C52FBB-7546-F646-8502-1F32A93980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6F2B88-128B-5F4C-8B00-8C6A5F8C2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608A6-865A-0F48-87A0-10DD04ED7971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7183-45E3-4E46-8D2E-4B6988694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180F81-D653-7C45-9CCA-A30E3F987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9BB05-6B17-9B4B-B8C4-A1D60BC3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486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AFA7B-DF9B-4C47-89CD-C5FA1F2B3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B52B9C-C402-044D-B2CC-F3BB1F7FAF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75C547-491B-AD4E-9957-4996AC606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608A6-865A-0F48-87A0-10DD04ED7971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211675-0719-2F4D-BAE4-64F3410CE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61B79D-F661-FB4A-8A6C-10246E98E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9BB05-6B17-9B4B-B8C4-A1D60BC3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199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E06ED9-9485-484F-B702-C34A235AC5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0562FD-B801-CB40-B0CE-5F9C8624CB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923E7-4926-6340-B988-711A37E83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608A6-865A-0F48-87A0-10DD04ED7971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12410F-7F3F-9440-88EF-2BD40D85F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9B1A5-D042-9B43-9F90-9E1D3208C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9BB05-6B17-9B4B-B8C4-A1D60BC3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103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3B12B-F7CA-344E-84E4-D4AB780CD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82897-5E5C-B847-8901-A443E0798C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29D9F9-FDA7-2A4F-ACC3-A58D2A5D0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608A6-865A-0F48-87A0-10DD04ED7971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AF70FD-24A6-5C4B-B43E-536086F5E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409BFC-D2F1-CD4C-81F6-BCC479E29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9BB05-6B17-9B4B-B8C4-A1D60BC3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409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A7C4B-1E93-9440-A842-B8B3F5827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70FD66-40FD-7E4E-8360-986D3853A2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4EF403-BD8B-C84B-99FD-511032A47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608A6-865A-0F48-87A0-10DD04ED7971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6DF0A5-3144-E947-90BE-3E47321D9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E8585F-575F-A449-99E3-4A1A281E2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9BB05-6B17-9B4B-B8C4-A1D60BC3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4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FF676-53B6-A747-8CD5-25EDC7F1A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46E96-9E70-9C47-B735-E56C9FA8C2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627DC0-5669-704E-83F8-339152FF79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3B5ACA-2E56-DD4E-80FB-780AC12E1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608A6-865A-0F48-87A0-10DD04ED7971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1F4E98-17BE-624B-856B-4177CFE9B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325D15-A865-3442-917D-3038FB79F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9BB05-6B17-9B4B-B8C4-A1D60BC3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603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04134-F690-834E-8EA5-2FE1E89C7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677D0F-F436-574A-A052-05A3F955CB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2C3251-0332-8644-9567-E4FFFF5F73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1F3D61-FB09-5947-808A-905486D0A9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EA42F6-BA57-014E-901E-79CB8978D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A34815-889A-C04E-902C-BFC65179F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608A6-865A-0F48-87A0-10DD04ED7971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0B75A7-5CF8-0B40-BF80-D8CE0F1FD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DDF4E7-BD7F-8D4C-B05D-BCC5B83BC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9BB05-6B17-9B4B-B8C4-A1D60BC3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318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FE2E0-EAED-944B-833C-8E9EECD0E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5D2AA9-0812-594A-80CF-D02076901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608A6-865A-0F48-87A0-10DD04ED7971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202206-3493-4246-90A7-996185B3C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C94C1D-159D-C942-9282-824BE1F50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9BB05-6B17-9B4B-B8C4-A1D60BC3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334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01E4A2-121E-E543-8C86-807489BED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608A6-865A-0F48-87A0-10DD04ED7971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C09B18-3BBE-0645-A3DC-6CE57150A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005FD5-9378-B24C-9310-52AF5A760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9BB05-6B17-9B4B-B8C4-A1D60BC3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4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D17D7-C313-9240-A008-9B844B9AE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47BD2-3991-0A47-AE26-1935CE71B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7214F4-5102-7949-AE31-DD37CD35E0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F41791-D8A5-CC45-9697-5E4F72488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608A6-865A-0F48-87A0-10DD04ED7971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F07EDA-BF2A-9043-AD18-2EDB6A770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EB90F8-8391-AA42-9DFD-1FAC645D3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9BB05-6B17-9B4B-B8C4-A1D60BC3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669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6AB49-8EE9-EA4D-AC2C-04A43A5B1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F05550-B125-F54D-B8EB-2C3C008357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B96267-BE01-C849-891D-852A4FAE2E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D30B91-DD11-0448-9D5C-4DAE71273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608A6-865A-0F48-87A0-10DD04ED7971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9033BD-029A-8440-923E-5C2ABA7CE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C178D0-E337-924B-AB2B-4F6C553D4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9BB05-6B17-9B4B-B8C4-A1D60BC3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539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088611-7E2A-364F-B7CB-97B315690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4FF755-C6D8-8B45-9C9B-A9B573F9DE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765C80-C4DB-0748-BF1D-9190E9E8B0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608A6-865A-0F48-87A0-10DD04ED7971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C2A1B5-991D-4A47-9199-99A2813BA8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B11A33-E15F-5941-B295-F8152F53CC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9BB05-6B17-9B4B-B8C4-A1D60BC3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837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EC43A542-1D33-1945-A443-78B2442E8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4FCCA61-CD10-094D-9221-2D97C27AF213}"/>
              </a:ext>
            </a:extLst>
          </p:cNvPr>
          <p:cNvSpPr txBox="1"/>
          <p:nvPr/>
        </p:nvSpPr>
        <p:spPr>
          <a:xfrm>
            <a:off x="395415" y="370703"/>
            <a:ext cx="3991234" cy="103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900"/>
              </a:lnSpc>
            </a:pPr>
            <a:r>
              <a:rPr lang="en-US" sz="3200" b="1" dirty="0">
                <a:solidFill>
                  <a:schemeClr val="bg1"/>
                </a:solidFill>
                <a:latin typeface="Proxima Nova" panose="02000506030000020004" pitchFamily="2" charset="0"/>
              </a:rPr>
              <a:t>First and Last Name</a:t>
            </a:r>
          </a:p>
          <a:p>
            <a:pPr>
              <a:lnSpc>
                <a:spcPts val="3900"/>
              </a:lnSpc>
            </a:pPr>
            <a:r>
              <a:rPr lang="en-US" sz="2400" dirty="0">
                <a:solidFill>
                  <a:schemeClr val="bg1"/>
                </a:solidFill>
                <a:latin typeface="Proxima Nova" panose="02000506030000020004" pitchFamily="2" charset="0"/>
              </a:rPr>
              <a:t>Program or Title</a:t>
            </a:r>
          </a:p>
        </p:txBody>
      </p:sp>
    </p:spTree>
    <p:extLst>
      <p:ext uri="{BB962C8B-B14F-4D97-AF65-F5344CB8AC3E}">
        <p14:creationId xmlns:p14="http://schemas.microsoft.com/office/powerpoint/2010/main" val="2652675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outdoor, building, water, reservoir&#10;&#10;Description automatically generated">
            <a:extLst>
              <a:ext uri="{FF2B5EF4-FFF2-40B4-BE49-F238E27FC236}">
                <a16:creationId xmlns:a16="http://schemas.microsoft.com/office/drawing/2014/main" id="{76459E6B-DFA4-2743-993B-5D86FED8B0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8640D1-1268-FD45-B156-1974C428E77E}"/>
              </a:ext>
            </a:extLst>
          </p:cNvPr>
          <p:cNvSpPr txBox="1"/>
          <p:nvPr/>
        </p:nvSpPr>
        <p:spPr>
          <a:xfrm>
            <a:off x="395415" y="370703"/>
            <a:ext cx="3991234" cy="103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900"/>
              </a:lnSpc>
            </a:pPr>
            <a:r>
              <a:rPr lang="en-US" sz="3200" b="1" dirty="0">
                <a:solidFill>
                  <a:schemeClr val="bg1"/>
                </a:solidFill>
                <a:latin typeface="Proxima Nova" panose="02000506030000020004" pitchFamily="2" charset="0"/>
              </a:rPr>
              <a:t>First and Last Name</a:t>
            </a:r>
          </a:p>
          <a:p>
            <a:pPr>
              <a:lnSpc>
                <a:spcPts val="3900"/>
              </a:lnSpc>
            </a:pPr>
            <a:r>
              <a:rPr lang="en-US" sz="2400" dirty="0">
                <a:solidFill>
                  <a:schemeClr val="bg1"/>
                </a:solidFill>
                <a:latin typeface="Proxima Nova" panose="02000506030000020004" pitchFamily="2" charset="0"/>
              </a:rPr>
              <a:t>Program or Title</a:t>
            </a:r>
          </a:p>
        </p:txBody>
      </p:sp>
    </p:spTree>
    <p:extLst>
      <p:ext uri="{BB962C8B-B14F-4D97-AF65-F5344CB8AC3E}">
        <p14:creationId xmlns:p14="http://schemas.microsoft.com/office/powerpoint/2010/main" val="10853181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14</Words>
  <Application>Microsoft Office PowerPoint</Application>
  <PresentationFormat>Widescreen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Proxima Nova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Neha Dhananjay Deshmukh</dc:creator>
  <cp:lastModifiedBy>Timothy Akin</cp:lastModifiedBy>
  <cp:revision>8</cp:revision>
  <dcterms:created xsi:type="dcterms:W3CDTF">2020-10-20T20:13:52Z</dcterms:created>
  <dcterms:modified xsi:type="dcterms:W3CDTF">2020-11-09T23:35:22Z</dcterms:modified>
</cp:coreProperties>
</file>